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354" r:id="rId5"/>
    <p:sldId id="353" r:id="rId6"/>
    <p:sldId id="349" r:id="rId7"/>
    <p:sldId id="346" r:id="rId8"/>
    <p:sldId id="348" r:id="rId9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aura Ullmann" initials="LU" lastIdx="6" clrIdx="0"/>
  <p:cmAuthor id="1" name="Verena Mitschke" initials="VM" lastIdx="1" clrIdx="1">
    <p:extLst>
      <p:ext uri="{19B8F6BF-5375-455C-9EA6-DF929625EA0E}">
        <p15:presenceInfo xmlns:p15="http://schemas.microsoft.com/office/powerpoint/2012/main" userId="S::verena.mitschke@ifoam-eu.org::2ce02589-e66a-4fdb-86ff-a2860339cda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A0C112"/>
    <a:srgbClr val="00562F"/>
    <a:srgbClr val="005631"/>
    <a:srgbClr val="91C848"/>
    <a:srgbClr val="A2C312"/>
    <a:srgbClr val="A0D185"/>
    <a:srgbClr val="8AA6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64" d="100"/>
          <a:sy n="64" d="100"/>
        </p:scale>
        <p:origin x="8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76385F-1902-4676-9891-31A162A76403}" type="datetimeFigureOut">
              <a:rPr lang="en-GB" smtClean="0"/>
              <a:t>08/06/2021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4AA47E-4FC3-4F8F-B5F0-F0960E15B17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76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378463-C644-4A9C-A4DF-781522D43487}" type="datetimeFigureOut">
              <a:rPr lang="en-GB" smtClean="0"/>
              <a:pPr/>
              <a:t>08/06/2021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C11C49-D89A-4385-A86B-AB472B112021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6175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8.png"/><Relationship Id="rId7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8.png"/><Relationship Id="rId7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914400" y="5217945"/>
            <a:ext cx="11176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74075" y="1772248"/>
            <a:ext cx="8917040" cy="533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473200" y="2053460"/>
            <a:ext cx="0" cy="3528000"/>
          </a:xfrm>
          <a:prstGeom prst="line">
            <a:avLst/>
          </a:prstGeom>
          <a:ln w="38100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Block Arc 11"/>
          <p:cNvSpPr/>
          <p:nvPr userDrawn="1"/>
        </p:nvSpPr>
        <p:spPr>
          <a:xfrm>
            <a:off x="1219200" y="5581460"/>
            <a:ext cx="508000" cy="381001"/>
          </a:xfrm>
          <a:prstGeom prst="blockArc">
            <a:avLst/>
          </a:prstGeom>
          <a:solidFill>
            <a:schemeClr val="bg1"/>
          </a:solidFill>
          <a:ln w="381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 userDrawn="1"/>
        </p:nvSpPr>
        <p:spPr>
          <a:xfrm>
            <a:off x="801858" y="5771960"/>
            <a:ext cx="1230142" cy="5155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7" name="Slika 6" descr="Slika, ki vsebuje besede ptica&#10;&#10;Opis je samodejno ustvarjen">
            <a:extLst>
              <a:ext uri="{FF2B5EF4-FFF2-40B4-BE49-F238E27FC236}">
                <a16:creationId xmlns:a16="http://schemas.microsoft.com/office/drawing/2014/main" id="{345CAD0C-974A-487F-A03D-88A84D295B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" y="2305648"/>
            <a:ext cx="12180061" cy="3449332"/>
          </a:xfrm>
          <a:prstGeom prst="rect">
            <a:avLst/>
          </a:prstGeom>
        </p:spPr>
      </p:pic>
      <p:grpSp>
        <p:nvGrpSpPr>
          <p:cNvPr id="13" name="Skupina 23">
            <a:extLst>
              <a:ext uri="{FF2B5EF4-FFF2-40B4-BE49-F238E27FC236}">
                <a16:creationId xmlns:a16="http://schemas.microsoft.com/office/drawing/2014/main" id="{25FCFA43-816E-4F21-8C2B-002DF4BE2118}"/>
              </a:ext>
            </a:extLst>
          </p:cNvPr>
          <p:cNvGrpSpPr/>
          <p:nvPr userDrawn="1"/>
        </p:nvGrpSpPr>
        <p:grpSpPr>
          <a:xfrm>
            <a:off x="2523909" y="5980018"/>
            <a:ext cx="9214729" cy="593994"/>
            <a:chOff x="2830632" y="5896377"/>
            <a:chExt cx="9214729" cy="593994"/>
          </a:xfrm>
        </p:grpSpPr>
        <p:pic>
          <p:nvPicPr>
            <p:cNvPr id="14" name="Picture 2" descr="Life Sarmiento – LIFE">
              <a:extLst>
                <a:ext uri="{FF2B5EF4-FFF2-40B4-BE49-F238E27FC236}">
                  <a16:creationId xmlns:a16="http://schemas.microsoft.com/office/drawing/2014/main" id="{AA234162-25BA-44A7-BB0D-43B29B664C8A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48369" y="5923527"/>
              <a:ext cx="696992" cy="5042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Slika 26">
              <a:extLst>
                <a:ext uri="{FF2B5EF4-FFF2-40B4-BE49-F238E27FC236}">
                  <a16:creationId xmlns:a16="http://schemas.microsoft.com/office/drawing/2014/main" id="{F709F8FE-65F1-4224-BD0F-FBAA1118E27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30632" y="5896377"/>
              <a:ext cx="1484984" cy="593994"/>
            </a:xfrm>
            <a:prstGeom prst="rect">
              <a:avLst/>
            </a:prstGeom>
          </p:spPr>
        </p:pic>
      </p:grpSp>
      <p:pic>
        <p:nvPicPr>
          <p:cNvPr id="16" name="Picture 15" descr="Shape, circle&#10;&#10;Description automatically generated">
            <a:extLst>
              <a:ext uri="{FF2B5EF4-FFF2-40B4-BE49-F238E27FC236}">
                <a16:creationId xmlns:a16="http://schemas.microsoft.com/office/drawing/2014/main" id="{0349BDFD-F765-472F-9C6B-E46A21EC407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1199" y="5859470"/>
            <a:ext cx="855981" cy="85598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3CEB08DE-354A-44A4-89AE-9CB678CFD443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0183" y="6065569"/>
            <a:ext cx="4667458" cy="381176"/>
          </a:xfrm>
          <a:prstGeom prst="rect">
            <a:avLst/>
          </a:prstGeom>
        </p:spPr>
      </p:pic>
      <p:pic>
        <p:nvPicPr>
          <p:cNvPr id="18" name="Picture 17" descr="A picture containing text, outdoor, sign&#10;&#10;Description automatically generated">
            <a:extLst>
              <a:ext uri="{FF2B5EF4-FFF2-40B4-BE49-F238E27FC236}">
                <a16:creationId xmlns:a16="http://schemas.microsoft.com/office/drawing/2014/main" id="{CDC1739A-53DC-4D1F-A9D8-6D9CEAA24FAA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96" y="5944975"/>
            <a:ext cx="1944807" cy="6640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0" name="Rectangle 9"/>
          <p:cNvSpPr/>
          <p:nvPr userDrawn="1"/>
        </p:nvSpPr>
        <p:spPr>
          <a:xfrm>
            <a:off x="914400" y="5943600"/>
            <a:ext cx="11176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2133601"/>
            <a:ext cx="98552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5690" y="6356352"/>
            <a:ext cx="2528711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DD/MM/YY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925690" y="2263200"/>
            <a:ext cx="0" cy="3528000"/>
          </a:xfrm>
          <a:prstGeom prst="line">
            <a:avLst/>
          </a:prstGeom>
          <a:ln w="38100" cap="rnd">
            <a:solidFill>
              <a:srgbClr val="91C84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Block Arc 11"/>
          <p:cNvSpPr/>
          <p:nvPr userDrawn="1"/>
        </p:nvSpPr>
        <p:spPr>
          <a:xfrm>
            <a:off x="671690" y="5880101"/>
            <a:ext cx="508000" cy="381001"/>
          </a:xfrm>
          <a:prstGeom prst="blockArc">
            <a:avLst/>
          </a:prstGeom>
          <a:solidFill>
            <a:srgbClr val="91C848"/>
          </a:solidFill>
          <a:ln w="38100">
            <a:solidFill>
              <a:srgbClr val="91C848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5690" y="6356352"/>
            <a:ext cx="2528711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DD/MM/YY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303" y="6173789"/>
            <a:ext cx="28448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0" y="1585913"/>
            <a:ext cx="4775200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91C84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8800" y="2174875"/>
            <a:ext cx="4775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25690" y="6356352"/>
            <a:ext cx="2528711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DD/MM/YY</a:t>
            </a:r>
          </a:p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6807200" y="1585913"/>
            <a:ext cx="4775200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91C84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half" idx="14"/>
          </p:nvPr>
        </p:nvSpPr>
        <p:spPr>
          <a:xfrm>
            <a:off x="6807200" y="2174875"/>
            <a:ext cx="4775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0400" y="4800601"/>
            <a:ext cx="96520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30400" y="533400"/>
            <a:ext cx="9652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30400" y="5367339"/>
            <a:ext cx="96520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25690" y="6356352"/>
            <a:ext cx="2528711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DD/MM/YY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914400" y="5217945"/>
            <a:ext cx="11176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74075" y="1772248"/>
            <a:ext cx="891704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473200" y="2053460"/>
            <a:ext cx="0" cy="3528000"/>
          </a:xfrm>
          <a:prstGeom prst="line">
            <a:avLst/>
          </a:prstGeom>
          <a:ln w="38100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Block Arc 11"/>
          <p:cNvSpPr/>
          <p:nvPr userDrawn="1"/>
        </p:nvSpPr>
        <p:spPr>
          <a:xfrm>
            <a:off x="1219200" y="5581460"/>
            <a:ext cx="508000" cy="381001"/>
          </a:xfrm>
          <a:prstGeom prst="blockArc">
            <a:avLst/>
          </a:prstGeom>
          <a:solidFill>
            <a:schemeClr val="bg1"/>
          </a:solidFill>
          <a:ln w="381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 userDrawn="1"/>
        </p:nvSpPr>
        <p:spPr>
          <a:xfrm>
            <a:off x="801858" y="5771960"/>
            <a:ext cx="1230142" cy="5155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7" name="Slika 6" descr="Slika, ki vsebuje besede ptica&#10;&#10;Opis je samodejno ustvarjen">
            <a:extLst>
              <a:ext uri="{FF2B5EF4-FFF2-40B4-BE49-F238E27FC236}">
                <a16:creationId xmlns:a16="http://schemas.microsoft.com/office/drawing/2014/main" id="{345CAD0C-974A-487F-A03D-88A84D295B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" y="2305648"/>
            <a:ext cx="12180061" cy="3449332"/>
          </a:xfrm>
          <a:prstGeom prst="rect">
            <a:avLst/>
          </a:prstGeom>
        </p:spPr>
      </p:pic>
      <p:grpSp>
        <p:nvGrpSpPr>
          <p:cNvPr id="17" name="Skupina 16">
            <a:extLst>
              <a:ext uri="{FF2B5EF4-FFF2-40B4-BE49-F238E27FC236}">
                <a16:creationId xmlns:a16="http://schemas.microsoft.com/office/drawing/2014/main" id="{E44F55DC-A8C1-414C-8C24-12A2C33FC82C}"/>
              </a:ext>
            </a:extLst>
          </p:cNvPr>
          <p:cNvGrpSpPr/>
          <p:nvPr userDrawn="1"/>
        </p:nvGrpSpPr>
        <p:grpSpPr>
          <a:xfrm>
            <a:off x="0" y="0"/>
            <a:ext cx="12192000" cy="533400"/>
            <a:chOff x="0" y="0"/>
            <a:chExt cx="12192000" cy="533400"/>
          </a:xfrm>
        </p:grpSpPr>
        <p:sp>
          <p:nvSpPr>
            <p:cNvPr id="8" name="Pravokotnik 7">
              <a:extLst>
                <a:ext uri="{FF2B5EF4-FFF2-40B4-BE49-F238E27FC236}">
                  <a16:creationId xmlns:a16="http://schemas.microsoft.com/office/drawing/2014/main" id="{EA320802-DB2B-4A97-961E-554C9A64AE39}"/>
                </a:ext>
              </a:extLst>
            </p:cNvPr>
            <p:cNvSpPr/>
            <p:nvPr userDrawn="1"/>
          </p:nvSpPr>
          <p:spPr>
            <a:xfrm>
              <a:off x="0" y="0"/>
              <a:ext cx="12192000" cy="533400"/>
            </a:xfrm>
            <a:prstGeom prst="rect">
              <a:avLst/>
            </a:prstGeom>
            <a:solidFill>
              <a:srgbClr val="A0C1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PoljeZBesedilom 18">
              <a:extLst>
                <a:ext uri="{FF2B5EF4-FFF2-40B4-BE49-F238E27FC236}">
                  <a16:creationId xmlns:a16="http://schemas.microsoft.com/office/drawing/2014/main" id="{62F4E575-18D5-4BD0-8062-587AC1621555}"/>
                </a:ext>
              </a:extLst>
            </p:cNvPr>
            <p:cNvSpPr txBox="1"/>
            <p:nvPr userDrawn="1"/>
          </p:nvSpPr>
          <p:spPr>
            <a:xfrm>
              <a:off x="2209886" y="81602"/>
              <a:ext cx="199802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sl-SI" b="1" i="0" u="none" strike="noStrike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#</a:t>
              </a:r>
              <a:r>
                <a:rPr lang="en-GB" b="1" i="0" u="none" strike="noStrike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EUorganic2030</a:t>
              </a:r>
              <a:endParaRPr lang="en-GB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" name="PoljeZBesedilom 12">
              <a:extLst>
                <a:ext uri="{FF2B5EF4-FFF2-40B4-BE49-F238E27FC236}">
                  <a16:creationId xmlns:a16="http://schemas.microsoft.com/office/drawing/2014/main" id="{4960A23B-BAFC-45F7-BB98-1E8B252FCEF2}"/>
                </a:ext>
              </a:extLst>
            </p:cNvPr>
            <p:cNvSpPr txBox="1"/>
            <p:nvPr userDrawn="1"/>
          </p:nvSpPr>
          <p:spPr>
            <a:xfrm>
              <a:off x="474191" y="73112"/>
              <a:ext cx="125301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b="1" i="0" u="none" strike="noStrike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#EOC202</a:t>
              </a:r>
              <a:r>
                <a:rPr lang="sl-SI" b="1" i="0" u="none" strike="noStrike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  <a:endParaRPr lang="en-GB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35" name="Skupina 23">
            <a:extLst>
              <a:ext uri="{FF2B5EF4-FFF2-40B4-BE49-F238E27FC236}">
                <a16:creationId xmlns:a16="http://schemas.microsoft.com/office/drawing/2014/main" id="{96B12B04-F063-44BB-997C-9F7D066CAD39}"/>
              </a:ext>
            </a:extLst>
          </p:cNvPr>
          <p:cNvGrpSpPr/>
          <p:nvPr userDrawn="1"/>
        </p:nvGrpSpPr>
        <p:grpSpPr>
          <a:xfrm>
            <a:off x="2523909" y="5980018"/>
            <a:ext cx="9214729" cy="593994"/>
            <a:chOff x="2830632" y="5896377"/>
            <a:chExt cx="9214729" cy="593994"/>
          </a:xfrm>
        </p:grpSpPr>
        <p:pic>
          <p:nvPicPr>
            <p:cNvPr id="36" name="Picture 2" descr="Life Sarmiento – LIFE">
              <a:extLst>
                <a:ext uri="{FF2B5EF4-FFF2-40B4-BE49-F238E27FC236}">
                  <a16:creationId xmlns:a16="http://schemas.microsoft.com/office/drawing/2014/main" id="{BE0952C5-03F8-415B-9041-AFCA147F32F7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48369" y="5923527"/>
              <a:ext cx="696992" cy="5042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" name="Slika 26">
              <a:extLst>
                <a:ext uri="{FF2B5EF4-FFF2-40B4-BE49-F238E27FC236}">
                  <a16:creationId xmlns:a16="http://schemas.microsoft.com/office/drawing/2014/main" id="{F71C758B-7ECD-4FE3-AEC1-F27568C5D3B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30632" y="5896377"/>
              <a:ext cx="1484984" cy="593994"/>
            </a:xfrm>
            <a:prstGeom prst="rect">
              <a:avLst/>
            </a:prstGeom>
          </p:spPr>
        </p:pic>
      </p:grpSp>
      <p:pic>
        <p:nvPicPr>
          <p:cNvPr id="38" name="Picture 37" descr="Shape, circle&#10;&#10;Description automatically generated">
            <a:extLst>
              <a:ext uri="{FF2B5EF4-FFF2-40B4-BE49-F238E27FC236}">
                <a16:creationId xmlns:a16="http://schemas.microsoft.com/office/drawing/2014/main" id="{86C21FE0-C495-47D9-A6D4-3A37A21379BD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1199" y="5859470"/>
            <a:ext cx="855981" cy="855981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D5333AF6-1CEE-401B-912B-1F535E614B7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0183" y="6065569"/>
            <a:ext cx="4667458" cy="381176"/>
          </a:xfrm>
          <a:prstGeom prst="rect">
            <a:avLst/>
          </a:prstGeom>
        </p:spPr>
      </p:pic>
      <p:pic>
        <p:nvPicPr>
          <p:cNvPr id="5" name="Picture 4" descr="A picture containing text, outdoor, sign&#10;&#10;Description automatically generated">
            <a:extLst>
              <a:ext uri="{FF2B5EF4-FFF2-40B4-BE49-F238E27FC236}">
                <a16:creationId xmlns:a16="http://schemas.microsoft.com/office/drawing/2014/main" id="{87FBD463-FE0C-444A-9F7F-75EB896053E4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96" y="5944975"/>
            <a:ext cx="1944807" cy="664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666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2133601"/>
            <a:ext cx="9855200" cy="533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457200"/>
          </a:xfrm>
        </p:spPr>
        <p:txBody>
          <a:bodyPr/>
          <a:lstStyle>
            <a:lvl1pPr marL="0" indent="0" algn="l">
              <a:buNone/>
              <a:defRPr>
                <a:solidFill>
                  <a:srgbClr val="91C84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11" name="Straight Connector 10"/>
          <p:cNvCxnSpPr>
            <a:cxnSpLocks/>
          </p:cNvCxnSpPr>
          <p:nvPr userDrawn="1"/>
        </p:nvCxnSpPr>
        <p:spPr>
          <a:xfrm>
            <a:off x="914400" y="472093"/>
            <a:ext cx="11290" cy="3608971"/>
          </a:xfrm>
          <a:prstGeom prst="line">
            <a:avLst/>
          </a:prstGeom>
          <a:ln w="38100" cap="rnd">
            <a:solidFill>
              <a:srgbClr val="91C84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Slika 7" descr="Slika, ki vsebuje besede ura, znak&#10;&#10;Opis je samodejno ustvarjen">
            <a:extLst>
              <a:ext uri="{FF2B5EF4-FFF2-40B4-BE49-F238E27FC236}">
                <a16:creationId xmlns:a16="http://schemas.microsoft.com/office/drawing/2014/main" id="{56FC0A12-55D2-44E7-8191-C7AC982BF05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248" y="4195880"/>
            <a:ext cx="762843" cy="576887"/>
          </a:xfrm>
          <a:prstGeom prst="rect">
            <a:avLst/>
          </a:prstGeom>
        </p:spPr>
      </p:pic>
      <p:pic>
        <p:nvPicPr>
          <p:cNvPr id="7" name="Slika 6" descr="Slika, ki vsebuje besede igra&#10;&#10;Opis je samodejno ustvarjen">
            <a:extLst>
              <a:ext uri="{FF2B5EF4-FFF2-40B4-BE49-F238E27FC236}">
                <a16:creationId xmlns:a16="http://schemas.microsoft.com/office/drawing/2014/main" id="{F8C9EFA0-8EBE-4E60-8E0B-FD9B3CD4EEC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" y="4033474"/>
            <a:ext cx="12192000" cy="1720033"/>
          </a:xfrm>
          <a:prstGeom prst="rect">
            <a:avLst/>
          </a:prstGeom>
        </p:spPr>
      </p:pic>
      <p:grpSp>
        <p:nvGrpSpPr>
          <p:cNvPr id="12" name="Skupina 23">
            <a:extLst>
              <a:ext uri="{FF2B5EF4-FFF2-40B4-BE49-F238E27FC236}">
                <a16:creationId xmlns:a16="http://schemas.microsoft.com/office/drawing/2014/main" id="{8E4B2182-DC4D-4158-AF62-05944B7DD23C}"/>
              </a:ext>
            </a:extLst>
          </p:cNvPr>
          <p:cNvGrpSpPr/>
          <p:nvPr userDrawn="1"/>
        </p:nvGrpSpPr>
        <p:grpSpPr>
          <a:xfrm>
            <a:off x="2523909" y="5980018"/>
            <a:ext cx="9214729" cy="593994"/>
            <a:chOff x="2830632" y="5896377"/>
            <a:chExt cx="9214729" cy="593994"/>
          </a:xfrm>
        </p:grpSpPr>
        <p:pic>
          <p:nvPicPr>
            <p:cNvPr id="13" name="Picture 2" descr="Life Sarmiento – LIFE">
              <a:extLst>
                <a:ext uri="{FF2B5EF4-FFF2-40B4-BE49-F238E27FC236}">
                  <a16:creationId xmlns:a16="http://schemas.microsoft.com/office/drawing/2014/main" id="{71059E78-3F46-4C7E-A4BF-40009206BBB6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48369" y="5923527"/>
              <a:ext cx="696992" cy="5042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Slika 26">
              <a:extLst>
                <a:ext uri="{FF2B5EF4-FFF2-40B4-BE49-F238E27FC236}">
                  <a16:creationId xmlns:a16="http://schemas.microsoft.com/office/drawing/2014/main" id="{46671747-A407-444A-8286-F8DB70C240F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30632" y="5896377"/>
              <a:ext cx="1484984" cy="593994"/>
            </a:xfrm>
            <a:prstGeom prst="rect">
              <a:avLst/>
            </a:prstGeom>
          </p:spPr>
        </p:pic>
      </p:grpSp>
      <p:pic>
        <p:nvPicPr>
          <p:cNvPr id="17" name="Picture 16" descr="Shape, circle&#10;&#10;Description automatically generated">
            <a:extLst>
              <a:ext uri="{FF2B5EF4-FFF2-40B4-BE49-F238E27FC236}">
                <a16:creationId xmlns:a16="http://schemas.microsoft.com/office/drawing/2014/main" id="{2089B0DC-9BDE-424D-BF49-9D90157896FC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1199" y="5859470"/>
            <a:ext cx="855981" cy="85598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CA9C402C-CDD9-47EA-9A47-D3C339F8EA60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0183" y="6065569"/>
            <a:ext cx="4667458" cy="381176"/>
          </a:xfrm>
          <a:prstGeom prst="rect">
            <a:avLst/>
          </a:prstGeom>
        </p:spPr>
      </p:pic>
      <p:pic>
        <p:nvPicPr>
          <p:cNvPr id="19" name="Picture 18" descr="A picture containing text, outdoor, sign&#10;&#10;Description automatically generated">
            <a:extLst>
              <a:ext uri="{FF2B5EF4-FFF2-40B4-BE49-F238E27FC236}">
                <a16:creationId xmlns:a16="http://schemas.microsoft.com/office/drawing/2014/main" id="{3C231B18-606C-46C5-BD17-6B65D9B021F2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96" y="5944975"/>
            <a:ext cx="1944807" cy="664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787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2133601"/>
            <a:ext cx="98552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457200"/>
          </a:xfrm>
        </p:spPr>
        <p:txBody>
          <a:bodyPr/>
          <a:lstStyle>
            <a:lvl1pPr marL="0" indent="0" algn="l">
              <a:buNone/>
              <a:defRPr>
                <a:solidFill>
                  <a:srgbClr val="91C84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11" name="Straight Connector 10"/>
          <p:cNvCxnSpPr>
            <a:cxnSpLocks/>
          </p:cNvCxnSpPr>
          <p:nvPr userDrawn="1"/>
        </p:nvCxnSpPr>
        <p:spPr>
          <a:xfrm>
            <a:off x="925690" y="1306286"/>
            <a:ext cx="0" cy="2803598"/>
          </a:xfrm>
          <a:prstGeom prst="line">
            <a:avLst/>
          </a:prstGeom>
          <a:ln w="38100" cap="rnd">
            <a:solidFill>
              <a:srgbClr val="91C84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Slika 7" descr="Slika, ki vsebuje besede ura, znak&#10;&#10;Opis je samodejno ustvarjen">
            <a:extLst>
              <a:ext uri="{FF2B5EF4-FFF2-40B4-BE49-F238E27FC236}">
                <a16:creationId xmlns:a16="http://schemas.microsoft.com/office/drawing/2014/main" id="{56FC0A12-55D2-44E7-8191-C7AC982BF05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248" y="4224700"/>
            <a:ext cx="762843" cy="576887"/>
          </a:xfrm>
          <a:prstGeom prst="rect">
            <a:avLst/>
          </a:prstGeom>
        </p:spPr>
      </p:pic>
      <p:pic>
        <p:nvPicPr>
          <p:cNvPr id="4" name="Slika 3" descr="Slika, ki vsebuje besede igra&#10;&#10;Opis je samodejno ustvarjen">
            <a:extLst>
              <a:ext uri="{FF2B5EF4-FFF2-40B4-BE49-F238E27FC236}">
                <a16:creationId xmlns:a16="http://schemas.microsoft.com/office/drawing/2014/main" id="{254E022B-106A-458A-9BDE-7592F8302B1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1" y="1801"/>
            <a:ext cx="12192000" cy="1720033"/>
          </a:xfrm>
          <a:prstGeom prst="rect">
            <a:avLst/>
          </a:prstGeom>
        </p:spPr>
      </p:pic>
      <p:pic>
        <p:nvPicPr>
          <p:cNvPr id="24" name="Slika 23" descr="Slika, ki vsebuje besede igra&#10;&#10;Opis je samodejno ustvarjen">
            <a:extLst>
              <a:ext uri="{FF2B5EF4-FFF2-40B4-BE49-F238E27FC236}">
                <a16:creationId xmlns:a16="http://schemas.microsoft.com/office/drawing/2014/main" id="{A1738503-FD5E-4A3B-AC71-1B1C8BB6D46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" y="4033474"/>
            <a:ext cx="12192000" cy="1720033"/>
          </a:xfrm>
          <a:prstGeom prst="rect">
            <a:avLst/>
          </a:prstGeom>
        </p:spPr>
      </p:pic>
      <p:grpSp>
        <p:nvGrpSpPr>
          <p:cNvPr id="13" name="Skupina 23">
            <a:extLst>
              <a:ext uri="{FF2B5EF4-FFF2-40B4-BE49-F238E27FC236}">
                <a16:creationId xmlns:a16="http://schemas.microsoft.com/office/drawing/2014/main" id="{7AA59EDE-5F3F-457F-81AA-DFB85DA8178C}"/>
              </a:ext>
            </a:extLst>
          </p:cNvPr>
          <p:cNvGrpSpPr/>
          <p:nvPr userDrawn="1"/>
        </p:nvGrpSpPr>
        <p:grpSpPr>
          <a:xfrm>
            <a:off x="2523909" y="5980018"/>
            <a:ext cx="9214729" cy="593994"/>
            <a:chOff x="2830632" y="5896377"/>
            <a:chExt cx="9214729" cy="593994"/>
          </a:xfrm>
        </p:grpSpPr>
        <p:pic>
          <p:nvPicPr>
            <p:cNvPr id="14" name="Picture 2" descr="Life Sarmiento – LIFE">
              <a:extLst>
                <a:ext uri="{FF2B5EF4-FFF2-40B4-BE49-F238E27FC236}">
                  <a16:creationId xmlns:a16="http://schemas.microsoft.com/office/drawing/2014/main" id="{157E2ADF-EB1E-4630-99DE-D59B601E452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48369" y="5923527"/>
              <a:ext cx="696992" cy="5042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Slika 26">
              <a:extLst>
                <a:ext uri="{FF2B5EF4-FFF2-40B4-BE49-F238E27FC236}">
                  <a16:creationId xmlns:a16="http://schemas.microsoft.com/office/drawing/2014/main" id="{19F157C1-0A73-4C54-AF19-CD9916CFE41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30632" y="5896377"/>
              <a:ext cx="1484984" cy="593994"/>
            </a:xfrm>
            <a:prstGeom prst="rect">
              <a:avLst/>
            </a:prstGeom>
          </p:spPr>
        </p:pic>
      </p:grpSp>
      <p:pic>
        <p:nvPicPr>
          <p:cNvPr id="17" name="Picture 16" descr="Shape, circle&#10;&#10;Description automatically generated">
            <a:extLst>
              <a:ext uri="{FF2B5EF4-FFF2-40B4-BE49-F238E27FC236}">
                <a16:creationId xmlns:a16="http://schemas.microsoft.com/office/drawing/2014/main" id="{5D1E4758-CB4F-4A21-BB5D-B93E8310E00C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1199" y="5859470"/>
            <a:ext cx="855981" cy="85598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50469FB5-8F75-4BCC-8E1C-7BBDB71D9AC0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0183" y="6065569"/>
            <a:ext cx="4667458" cy="381176"/>
          </a:xfrm>
          <a:prstGeom prst="rect">
            <a:avLst/>
          </a:prstGeom>
        </p:spPr>
      </p:pic>
      <p:pic>
        <p:nvPicPr>
          <p:cNvPr id="19" name="Picture 18" descr="A picture containing text, outdoor, sign&#10;&#10;Description automatically generated">
            <a:extLst>
              <a:ext uri="{FF2B5EF4-FFF2-40B4-BE49-F238E27FC236}">
                <a16:creationId xmlns:a16="http://schemas.microsoft.com/office/drawing/2014/main" id="{F742F11B-5398-48ED-A2DD-A941E430E827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96" y="5944975"/>
            <a:ext cx="1944807" cy="664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38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914400" y="5943600"/>
            <a:ext cx="11176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2133601"/>
            <a:ext cx="98552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457200"/>
          </a:xfrm>
        </p:spPr>
        <p:txBody>
          <a:bodyPr/>
          <a:lstStyle>
            <a:lvl1pPr marL="0" indent="0" algn="l">
              <a:buNone/>
              <a:defRPr>
                <a:solidFill>
                  <a:srgbClr val="91C84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11" name="Straight Connector 10"/>
          <p:cNvCxnSpPr>
            <a:cxnSpLocks/>
          </p:cNvCxnSpPr>
          <p:nvPr userDrawn="1"/>
        </p:nvCxnSpPr>
        <p:spPr>
          <a:xfrm>
            <a:off x="914400" y="961901"/>
            <a:ext cx="0" cy="3546765"/>
          </a:xfrm>
          <a:prstGeom prst="line">
            <a:avLst/>
          </a:prstGeom>
          <a:ln w="38100" cap="rnd">
            <a:solidFill>
              <a:srgbClr val="91C84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Slika 7" descr="Slika, ki vsebuje besede ura, znak&#10;&#10;Opis je samodejno ustvarjen">
            <a:extLst>
              <a:ext uri="{FF2B5EF4-FFF2-40B4-BE49-F238E27FC236}">
                <a16:creationId xmlns:a16="http://schemas.microsoft.com/office/drawing/2014/main" id="{56FC0A12-55D2-44E7-8191-C7AC982BF05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248" y="4646361"/>
            <a:ext cx="762843" cy="576887"/>
          </a:xfrm>
          <a:prstGeom prst="rect">
            <a:avLst/>
          </a:prstGeom>
        </p:spPr>
      </p:pic>
      <p:grpSp>
        <p:nvGrpSpPr>
          <p:cNvPr id="12" name="Skupina 23">
            <a:extLst>
              <a:ext uri="{FF2B5EF4-FFF2-40B4-BE49-F238E27FC236}">
                <a16:creationId xmlns:a16="http://schemas.microsoft.com/office/drawing/2014/main" id="{9E09D262-54B6-41BF-AC77-B4DEF1EA140C}"/>
              </a:ext>
            </a:extLst>
          </p:cNvPr>
          <p:cNvGrpSpPr/>
          <p:nvPr userDrawn="1"/>
        </p:nvGrpSpPr>
        <p:grpSpPr>
          <a:xfrm>
            <a:off x="2523909" y="5980018"/>
            <a:ext cx="9214729" cy="593994"/>
            <a:chOff x="2830632" y="5896377"/>
            <a:chExt cx="9214729" cy="593994"/>
          </a:xfrm>
        </p:grpSpPr>
        <p:pic>
          <p:nvPicPr>
            <p:cNvPr id="13" name="Picture 2" descr="Life Sarmiento – LIFE">
              <a:extLst>
                <a:ext uri="{FF2B5EF4-FFF2-40B4-BE49-F238E27FC236}">
                  <a16:creationId xmlns:a16="http://schemas.microsoft.com/office/drawing/2014/main" id="{B43F3725-6F9E-4EA3-A686-5A84A45E26AA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48369" y="5923527"/>
              <a:ext cx="696992" cy="5042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Slika 26">
              <a:extLst>
                <a:ext uri="{FF2B5EF4-FFF2-40B4-BE49-F238E27FC236}">
                  <a16:creationId xmlns:a16="http://schemas.microsoft.com/office/drawing/2014/main" id="{D1A523B8-1C3C-4BEF-8445-862C62FC635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30632" y="5896377"/>
              <a:ext cx="1484984" cy="593994"/>
            </a:xfrm>
            <a:prstGeom prst="rect">
              <a:avLst/>
            </a:prstGeom>
          </p:spPr>
        </p:pic>
      </p:grpSp>
      <p:pic>
        <p:nvPicPr>
          <p:cNvPr id="15" name="Picture 14" descr="Shape, circle&#10;&#10;Description automatically generated">
            <a:extLst>
              <a:ext uri="{FF2B5EF4-FFF2-40B4-BE49-F238E27FC236}">
                <a16:creationId xmlns:a16="http://schemas.microsoft.com/office/drawing/2014/main" id="{8A7BAB38-B44C-4427-844C-C6D518C369D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1199" y="5859470"/>
            <a:ext cx="855981" cy="85598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4325BA5-D3B3-446A-B733-D476530DAB28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0183" y="6065569"/>
            <a:ext cx="4667458" cy="381176"/>
          </a:xfrm>
          <a:prstGeom prst="rect">
            <a:avLst/>
          </a:prstGeom>
        </p:spPr>
      </p:pic>
      <p:pic>
        <p:nvPicPr>
          <p:cNvPr id="17" name="Picture 16" descr="A picture containing text, outdoor, sign&#10;&#10;Description automatically generated">
            <a:extLst>
              <a:ext uri="{FF2B5EF4-FFF2-40B4-BE49-F238E27FC236}">
                <a16:creationId xmlns:a16="http://schemas.microsoft.com/office/drawing/2014/main" id="{306043BD-479A-4156-8989-E6323A44EB24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96" y="5944975"/>
            <a:ext cx="1944807" cy="664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962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355600" y="5633984"/>
            <a:ext cx="11176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2133601"/>
            <a:ext cx="98552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4572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473200" y="1850004"/>
            <a:ext cx="0" cy="3528000"/>
          </a:xfrm>
          <a:prstGeom prst="line">
            <a:avLst/>
          </a:prstGeom>
          <a:ln w="38100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Block Arc 11"/>
          <p:cNvSpPr/>
          <p:nvPr userDrawn="1"/>
        </p:nvSpPr>
        <p:spPr>
          <a:xfrm>
            <a:off x="1219200" y="5482782"/>
            <a:ext cx="508000" cy="381001"/>
          </a:xfrm>
          <a:prstGeom prst="blockArc">
            <a:avLst/>
          </a:prstGeom>
          <a:solidFill>
            <a:schemeClr val="bg1"/>
          </a:solidFill>
          <a:ln w="381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>
              <a:solidFill>
                <a:schemeClr val="tx1"/>
              </a:solidFill>
            </a:endParaRPr>
          </a:p>
        </p:txBody>
      </p:sp>
      <p:pic>
        <p:nvPicPr>
          <p:cNvPr id="5" name="Slika 4" descr="Slika, ki vsebuje besede ptica&#10;&#10;Opis je samodejno ustvarjen">
            <a:extLst>
              <a:ext uri="{FF2B5EF4-FFF2-40B4-BE49-F238E27FC236}">
                <a16:creationId xmlns:a16="http://schemas.microsoft.com/office/drawing/2014/main" id="{1B082935-4B1B-4245-A10B-66122E2E113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06066"/>
            <a:ext cx="12191998" cy="345271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ka 8" descr="Slika, ki vsebuje besede igra&#10;&#10;Opis je samodejno ustvarjen">
            <a:extLst>
              <a:ext uri="{FF2B5EF4-FFF2-40B4-BE49-F238E27FC236}">
                <a16:creationId xmlns:a16="http://schemas.microsoft.com/office/drawing/2014/main" id="{9549715C-72CA-487C-8028-7321DD5780A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137968"/>
            <a:ext cx="12192000" cy="172003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2133601"/>
            <a:ext cx="98552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457200"/>
          </a:xfrm>
        </p:spPr>
        <p:txBody>
          <a:bodyPr/>
          <a:lstStyle>
            <a:lvl1pPr marL="0" indent="0" algn="l">
              <a:buNone/>
              <a:defRPr>
                <a:solidFill>
                  <a:srgbClr val="91C84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11" name="Straight Connector 10"/>
          <p:cNvCxnSpPr>
            <a:cxnSpLocks/>
          </p:cNvCxnSpPr>
          <p:nvPr userDrawn="1"/>
        </p:nvCxnSpPr>
        <p:spPr>
          <a:xfrm>
            <a:off x="914400" y="1528997"/>
            <a:ext cx="11290" cy="3608971"/>
          </a:xfrm>
          <a:prstGeom prst="line">
            <a:avLst/>
          </a:prstGeom>
          <a:ln w="38100" cap="rnd">
            <a:solidFill>
              <a:srgbClr val="91C84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Slika 7" descr="Slika, ki vsebuje besede ura, znak&#10;&#10;Opis je samodejno ustvarjen">
            <a:extLst>
              <a:ext uri="{FF2B5EF4-FFF2-40B4-BE49-F238E27FC236}">
                <a16:creationId xmlns:a16="http://schemas.microsoft.com/office/drawing/2014/main" id="{56FC0A12-55D2-44E7-8191-C7AC982BF05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248" y="5252784"/>
            <a:ext cx="762843" cy="576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789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ka 8" descr="Slika, ki vsebuje besede igra&#10;&#10;Opis je samodejno ustvarjen">
            <a:extLst>
              <a:ext uri="{FF2B5EF4-FFF2-40B4-BE49-F238E27FC236}">
                <a16:creationId xmlns:a16="http://schemas.microsoft.com/office/drawing/2014/main" id="{9549715C-72CA-487C-8028-7321DD5780A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137968"/>
            <a:ext cx="12192000" cy="172003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2133601"/>
            <a:ext cx="98552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457200"/>
          </a:xfrm>
        </p:spPr>
        <p:txBody>
          <a:bodyPr/>
          <a:lstStyle>
            <a:lvl1pPr marL="0" indent="0" algn="l">
              <a:buNone/>
              <a:defRPr>
                <a:solidFill>
                  <a:srgbClr val="91C84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11" name="Straight Connector 10"/>
          <p:cNvCxnSpPr>
            <a:cxnSpLocks/>
          </p:cNvCxnSpPr>
          <p:nvPr userDrawn="1"/>
        </p:nvCxnSpPr>
        <p:spPr>
          <a:xfrm>
            <a:off x="914400" y="1528997"/>
            <a:ext cx="11290" cy="3608971"/>
          </a:xfrm>
          <a:prstGeom prst="line">
            <a:avLst/>
          </a:prstGeom>
          <a:ln w="38100" cap="rnd">
            <a:solidFill>
              <a:srgbClr val="91C84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Slika 7" descr="Slika, ki vsebuje besede ura, znak&#10;&#10;Opis je samodejno ustvarjen">
            <a:extLst>
              <a:ext uri="{FF2B5EF4-FFF2-40B4-BE49-F238E27FC236}">
                <a16:creationId xmlns:a16="http://schemas.microsoft.com/office/drawing/2014/main" id="{56FC0A12-55D2-44E7-8191-C7AC982BF05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248" y="5252784"/>
            <a:ext cx="762843" cy="576887"/>
          </a:xfrm>
          <a:prstGeom prst="rect">
            <a:avLst/>
          </a:prstGeom>
        </p:spPr>
      </p:pic>
      <p:pic>
        <p:nvPicPr>
          <p:cNvPr id="4" name="Slika 3" descr="Slika, ki vsebuje besede igra&#10;&#10;Opis je samodejno ustvarjen">
            <a:extLst>
              <a:ext uri="{FF2B5EF4-FFF2-40B4-BE49-F238E27FC236}">
                <a16:creationId xmlns:a16="http://schemas.microsoft.com/office/drawing/2014/main" id="{254E022B-106A-458A-9BDE-7592F8302B1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1" y="1801"/>
            <a:ext cx="12192000" cy="1720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176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914400" y="5943600"/>
            <a:ext cx="11176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2133601"/>
            <a:ext cx="98552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457200"/>
          </a:xfrm>
        </p:spPr>
        <p:txBody>
          <a:bodyPr/>
          <a:lstStyle>
            <a:lvl1pPr marL="0" indent="0" algn="l">
              <a:buNone/>
              <a:defRPr>
                <a:solidFill>
                  <a:srgbClr val="91C84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5690" y="6356352"/>
            <a:ext cx="2528711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DD/MM/YY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11" name="Straight Connector 10"/>
          <p:cNvCxnSpPr>
            <a:cxnSpLocks/>
          </p:cNvCxnSpPr>
          <p:nvPr userDrawn="1"/>
        </p:nvCxnSpPr>
        <p:spPr>
          <a:xfrm>
            <a:off x="914400" y="1213260"/>
            <a:ext cx="0" cy="4126679"/>
          </a:xfrm>
          <a:prstGeom prst="line">
            <a:avLst/>
          </a:prstGeom>
          <a:ln w="38100" cap="rnd">
            <a:solidFill>
              <a:srgbClr val="91C84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Slika 7" descr="Slika, ki vsebuje besede ura, znak&#10;&#10;Opis je samodejno ustvarjen">
            <a:extLst>
              <a:ext uri="{FF2B5EF4-FFF2-40B4-BE49-F238E27FC236}">
                <a16:creationId xmlns:a16="http://schemas.microsoft.com/office/drawing/2014/main" id="{56FC0A12-55D2-44E7-8191-C7AC982BF05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248" y="5477634"/>
            <a:ext cx="762843" cy="576887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800" y="381000"/>
            <a:ext cx="9753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br>
              <a:rPr lang="en-US"/>
            </a:b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0" y="1600202"/>
            <a:ext cx="9753600" cy="4495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74" r:id="rId2"/>
    <p:sldLayoutId id="2147483671" r:id="rId3"/>
    <p:sldLayoutId id="2147483672" r:id="rId4"/>
    <p:sldLayoutId id="2147483673" r:id="rId5"/>
    <p:sldLayoutId id="2147483660" r:id="rId6"/>
    <p:sldLayoutId id="2147483669" r:id="rId7"/>
    <p:sldLayoutId id="2147483670" r:id="rId8"/>
    <p:sldLayoutId id="2147483663" r:id="rId9"/>
    <p:sldLayoutId id="2147483664" r:id="rId10"/>
    <p:sldLayoutId id="2147483650" r:id="rId11"/>
    <p:sldLayoutId id="2147483653" r:id="rId12"/>
    <p:sldLayoutId id="2147483657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5631"/>
          </a:solidFill>
          <a:latin typeface="+mj-lt"/>
          <a:ea typeface="+mj-ea"/>
          <a:cs typeface="+mj-cs"/>
        </a:defRPr>
      </a:lvl1pPr>
    </p:titleStyle>
    <p:bodyStyle>
      <a:lvl1pPr marL="177800" indent="-177800" algn="l" defTabSz="914400" rtl="0" eaLnBrk="1" latinLnBrk="0" hangingPunct="1">
        <a:spcBef>
          <a:spcPct val="20000"/>
        </a:spcBef>
        <a:buClr>
          <a:srgbClr val="91C848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360363" indent="-182563" algn="l" defTabSz="914400" rtl="0" eaLnBrk="1" latinLnBrk="0" hangingPunct="1">
        <a:spcBef>
          <a:spcPct val="20000"/>
        </a:spcBef>
        <a:buClr>
          <a:srgbClr val="91C848"/>
        </a:buClr>
        <a:buSzPct val="75000"/>
        <a:buFont typeface="Calibri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528638" indent="-173038" algn="l" defTabSz="914400" rtl="0" eaLnBrk="1" latinLnBrk="0" hangingPunct="1">
        <a:spcBef>
          <a:spcPct val="20000"/>
        </a:spcBef>
        <a:buClr>
          <a:srgbClr val="91C848"/>
        </a:buClr>
        <a:buFont typeface="Calibri" pitchFamily="34" charset="0"/>
        <a:buChar char="‒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727075" indent="-195263" algn="l" defTabSz="914400" rtl="0" eaLnBrk="1" latinLnBrk="0" hangingPunct="1">
        <a:spcBef>
          <a:spcPct val="20000"/>
        </a:spcBef>
        <a:buClr>
          <a:srgbClr val="91C848"/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96938" indent="-173038" algn="l" defTabSz="914400" rtl="0" eaLnBrk="1" latinLnBrk="0" hangingPunct="1">
        <a:spcBef>
          <a:spcPct val="20000"/>
        </a:spcBef>
        <a:buClr>
          <a:srgbClr val="91C848"/>
        </a:buClr>
        <a:buFont typeface="Calibri" pitchFamily="34" charset="0"/>
        <a:buChar char="‒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13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1D89026-A470-4C59-9CFD-4F6B8AE9C8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3600" dirty="0"/>
              <a:t>COELHOS BIO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714E93CB-B833-4654-9722-5E83CAE552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799" y="2819399"/>
            <a:ext cx="9855199" cy="778239"/>
          </a:xfrm>
        </p:spPr>
        <p:txBody>
          <a:bodyPr>
            <a:normAutofit/>
          </a:bodyPr>
          <a:lstStyle/>
          <a:p>
            <a:r>
              <a:rPr lang="pt-PT" dirty="0"/>
              <a:t>Produção de Coelhos Biológicos</a:t>
            </a:r>
            <a:endParaRPr lang="en-GB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52CF82B3-717D-4225-8B9C-6AF9FB0952D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82" t="16100" r="19079" b="19202"/>
          <a:stretch/>
        </p:blipFill>
        <p:spPr>
          <a:xfrm>
            <a:off x="9722338" y="354566"/>
            <a:ext cx="1961662" cy="2045735"/>
          </a:xfrm>
          <a:prstGeom prst="rect">
            <a:avLst/>
          </a:prstGeom>
        </p:spPr>
      </p:pic>
      <p:sp>
        <p:nvSpPr>
          <p:cNvPr id="7" name="Naslov 1">
            <a:extLst>
              <a:ext uri="{FF2B5EF4-FFF2-40B4-BE49-F238E27FC236}">
                <a16:creationId xmlns:a16="http://schemas.microsoft.com/office/drawing/2014/main" id="{68D14F95-5FB6-4DCB-BD87-7689A23C8DC6}"/>
              </a:ext>
            </a:extLst>
          </p:cNvPr>
          <p:cNvSpPr txBox="1">
            <a:spLocks/>
          </p:cNvSpPr>
          <p:nvPr/>
        </p:nvSpPr>
        <p:spPr>
          <a:xfrm>
            <a:off x="1828800" y="3747673"/>
            <a:ext cx="9308446" cy="54146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2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00563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spcBef>
                <a:spcPts val="300"/>
              </a:spcBef>
              <a:spcAft>
                <a:spcPts val="600"/>
              </a:spcAft>
              <a:buClr>
                <a:srgbClr val="3778C6"/>
              </a:buClr>
              <a:buFont typeface="Wingdings" panose="05000000000000000000" pitchFamily="2" charset="2"/>
              <a:buChar char="v"/>
              <a:defRPr/>
            </a:pPr>
            <a:r>
              <a:rPr lang="en-US" sz="8800" kern="0" dirty="0">
                <a:solidFill>
                  <a:schemeClr val="accent4">
                    <a:lumMod val="25000"/>
                  </a:schemeClr>
                </a:solidFill>
                <a:latin typeface="Arial"/>
                <a:ea typeface="ＭＳ Ｐゴシック"/>
                <a:cs typeface="Arial"/>
              </a:rPr>
              <a:t> Project duration:</a:t>
            </a:r>
            <a:r>
              <a:rPr lang="en-US" sz="8800" b="0" kern="0" dirty="0">
                <a:solidFill>
                  <a:schemeClr val="accent4">
                    <a:lumMod val="25000"/>
                  </a:schemeClr>
                </a:solidFill>
                <a:latin typeface="Arial"/>
                <a:ea typeface="ＭＳ Ｐゴシック"/>
                <a:cs typeface="Arial"/>
              </a:rPr>
              <a:t> November 2016 - November 2021</a:t>
            </a:r>
            <a:br>
              <a:rPr lang="en-US" sz="2400" b="0" kern="0" dirty="0">
                <a:solidFill>
                  <a:schemeClr val="accent4">
                    <a:lumMod val="25000"/>
                  </a:schemeClr>
                </a:solidFill>
                <a:latin typeface="Arial"/>
                <a:ea typeface="ＭＳ Ｐゴシック"/>
                <a:cs typeface="Arial"/>
              </a:rPr>
            </a:br>
            <a:br>
              <a:rPr lang="en-US" sz="2400" b="0" kern="0" dirty="0">
                <a:solidFill>
                  <a:schemeClr val="accent4">
                    <a:lumMod val="25000"/>
                  </a:schemeClr>
                </a:solidFill>
                <a:latin typeface="Arial"/>
                <a:ea typeface="ＭＳ Ｐゴシック"/>
                <a:cs typeface="Arial"/>
              </a:rPr>
            </a:br>
            <a:br>
              <a:rPr lang="en-US" sz="2400" b="0" kern="0" dirty="0">
                <a:solidFill>
                  <a:schemeClr val="accent4">
                    <a:lumMod val="25000"/>
                  </a:schemeClr>
                </a:solidFill>
                <a:latin typeface="Arial"/>
                <a:ea typeface="ＭＳ Ｐゴシック"/>
                <a:cs typeface="Arial"/>
              </a:rPr>
            </a:br>
            <a:endParaRPr lang="en-US" sz="2400" b="0" kern="0" dirty="0">
              <a:solidFill>
                <a:schemeClr val="accent4">
                  <a:lumMod val="25000"/>
                </a:schemeClr>
              </a:solidFill>
              <a:latin typeface="Arial"/>
              <a:ea typeface="ＭＳ Ｐゴシック"/>
              <a:cs typeface="Arial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90336441-242A-425D-91B0-7A044605A70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43" t="18285" r="21880" b="18867"/>
          <a:stretch/>
        </p:blipFill>
        <p:spPr>
          <a:xfrm>
            <a:off x="9722336" y="354566"/>
            <a:ext cx="1961662" cy="2163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212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5E5BF01-BACB-471C-8E90-BD32262B29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PT" dirty="0"/>
              <a:t>CONTEXT</a:t>
            </a:r>
            <a:endParaRPr lang="en-GB" dirty="0"/>
          </a:p>
        </p:txBody>
      </p:sp>
      <p:sp>
        <p:nvSpPr>
          <p:cNvPr id="4" name="Naslov 1">
            <a:extLst>
              <a:ext uri="{FF2B5EF4-FFF2-40B4-BE49-F238E27FC236}">
                <a16:creationId xmlns:a16="http://schemas.microsoft.com/office/drawing/2014/main" id="{8ED533D2-6CB7-4492-A8C5-E8944B06F217}"/>
              </a:ext>
            </a:extLst>
          </p:cNvPr>
          <p:cNvSpPr txBox="1">
            <a:spLocks/>
          </p:cNvSpPr>
          <p:nvPr/>
        </p:nvSpPr>
        <p:spPr>
          <a:xfrm>
            <a:off x="1828800" y="3014308"/>
            <a:ext cx="9308446" cy="54146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2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00563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spcBef>
                <a:spcPts val="300"/>
              </a:spcBef>
              <a:spcAft>
                <a:spcPts val="600"/>
              </a:spcAft>
              <a:buClr>
                <a:srgbClr val="3778C6"/>
              </a:buClr>
              <a:buFont typeface="Wingdings" panose="05000000000000000000" pitchFamily="2" charset="2"/>
              <a:buChar char="v"/>
              <a:defRPr/>
            </a:pPr>
            <a:r>
              <a:rPr lang="en-US" sz="8800" b="0" kern="0" dirty="0">
                <a:solidFill>
                  <a:schemeClr val="accent4">
                    <a:lumMod val="25000"/>
                  </a:schemeClr>
                </a:solidFill>
                <a:latin typeface="Arial"/>
                <a:ea typeface="ＭＳ Ｐゴシック"/>
                <a:cs typeface="Arial"/>
              </a:rPr>
              <a:t> Portugal has great potential for organic rabbit farming.</a:t>
            </a:r>
            <a:br>
              <a:rPr lang="en-US" sz="2400" b="0" kern="0" dirty="0">
                <a:solidFill>
                  <a:schemeClr val="accent4">
                    <a:lumMod val="25000"/>
                  </a:schemeClr>
                </a:solidFill>
                <a:latin typeface="Arial"/>
                <a:ea typeface="ＭＳ Ｐゴシック"/>
                <a:cs typeface="Arial"/>
              </a:rPr>
            </a:br>
            <a:endParaRPr lang="en-US" sz="2400" b="0" kern="0" dirty="0">
              <a:solidFill>
                <a:schemeClr val="accent4">
                  <a:lumMod val="25000"/>
                </a:schemeClr>
              </a:solidFill>
              <a:latin typeface="Arial"/>
              <a:ea typeface="ＭＳ Ｐゴシック"/>
              <a:cs typeface="Arial"/>
            </a:endParaRPr>
          </a:p>
        </p:txBody>
      </p:sp>
      <p:sp>
        <p:nvSpPr>
          <p:cNvPr id="5" name="Naslov 1">
            <a:extLst>
              <a:ext uri="{FF2B5EF4-FFF2-40B4-BE49-F238E27FC236}">
                <a16:creationId xmlns:a16="http://schemas.microsoft.com/office/drawing/2014/main" id="{4C732E76-F536-494A-B57C-F7FED2DA6549}"/>
              </a:ext>
            </a:extLst>
          </p:cNvPr>
          <p:cNvSpPr txBox="1">
            <a:spLocks/>
          </p:cNvSpPr>
          <p:nvPr/>
        </p:nvSpPr>
        <p:spPr>
          <a:xfrm>
            <a:off x="1791284" y="3731767"/>
            <a:ext cx="9308445" cy="109345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2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00563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60363" indent="-360363" fontAlgn="base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Clr>
                <a:srgbClr val="3778C6"/>
              </a:buClr>
              <a:buFont typeface="Wingdings" panose="05000000000000000000" pitchFamily="2" charset="2"/>
              <a:buChar char="v"/>
              <a:defRPr/>
            </a:pPr>
            <a:r>
              <a:rPr lang="en-US" sz="8800" b="0" kern="0" dirty="0">
                <a:solidFill>
                  <a:schemeClr val="accent4">
                    <a:lumMod val="25000"/>
                  </a:schemeClr>
                </a:solidFill>
                <a:latin typeface="Arial"/>
                <a:ea typeface="ＭＳ Ｐゴシック"/>
                <a:cs typeface="Arial"/>
              </a:rPr>
              <a:t>However, the lack of specific legislation, experience and dissemination of knowledge means that there is currently no production of organic rabbits in Portugal.</a:t>
            </a:r>
            <a:br>
              <a:rPr lang="en-US" sz="2400" b="0" kern="0" dirty="0">
                <a:solidFill>
                  <a:schemeClr val="accent4">
                    <a:lumMod val="25000"/>
                  </a:schemeClr>
                </a:solidFill>
                <a:latin typeface="Arial"/>
                <a:ea typeface="ＭＳ Ｐゴシック"/>
                <a:cs typeface="Arial"/>
              </a:rPr>
            </a:br>
            <a:br>
              <a:rPr lang="en-US" sz="2400" b="0" kern="0" dirty="0">
                <a:solidFill>
                  <a:schemeClr val="accent4">
                    <a:lumMod val="25000"/>
                  </a:schemeClr>
                </a:solidFill>
                <a:latin typeface="Arial"/>
                <a:ea typeface="ＭＳ Ｐゴシック"/>
                <a:cs typeface="Arial"/>
              </a:rPr>
            </a:br>
            <a:endParaRPr lang="en-US" sz="2400" b="0" kern="0" dirty="0">
              <a:solidFill>
                <a:schemeClr val="accent4">
                  <a:lumMod val="25000"/>
                </a:schemeClr>
              </a:solidFill>
              <a:latin typeface="Arial"/>
              <a:ea typeface="ＭＳ Ｐゴシック"/>
              <a:cs typeface="Arial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E0F47CAD-4383-419A-B03E-68BE246771F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43" t="18285" r="21880" b="18867"/>
          <a:stretch/>
        </p:blipFill>
        <p:spPr>
          <a:xfrm>
            <a:off x="10083486" y="354566"/>
            <a:ext cx="1600511" cy="1765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708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DB5F9FB-745C-4BC8-9328-CB0A51F60A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GOALS</a:t>
            </a:r>
          </a:p>
        </p:txBody>
      </p:sp>
      <p:sp>
        <p:nvSpPr>
          <p:cNvPr id="6" name="Naslov 1">
            <a:extLst>
              <a:ext uri="{FF2B5EF4-FFF2-40B4-BE49-F238E27FC236}">
                <a16:creationId xmlns:a16="http://schemas.microsoft.com/office/drawing/2014/main" id="{140FA681-252D-4C29-BBCD-1CBFF48A206E}"/>
              </a:ext>
            </a:extLst>
          </p:cNvPr>
          <p:cNvSpPr txBox="1">
            <a:spLocks/>
          </p:cNvSpPr>
          <p:nvPr/>
        </p:nvSpPr>
        <p:spPr>
          <a:xfrm>
            <a:off x="1821265" y="2952281"/>
            <a:ext cx="9001633" cy="72326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00563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60363" indent="-360363" fontAlgn="base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Clr>
                <a:srgbClr val="3778C6"/>
              </a:buClr>
              <a:buFont typeface="Wingdings" panose="05000000000000000000" pitchFamily="2" charset="2"/>
              <a:buChar char="v"/>
              <a:defRPr/>
            </a:pPr>
            <a:r>
              <a:rPr lang="en-US" sz="2200" b="0" kern="0" dirty="0">
                <a:solidFill>
                  <a:schemeClr val="accent4">
                    <a:lumMod val="25000"/>
                  </a:schemeClr>
                </a:solidFill>
                <a:latin typeface="Arial"/>
                <a:ea typeface="ＭＳ Ｐゴシック"/>
                <a:cs typeface="Arial"/>
              </a:rPr>
              <a:t>Create a new product: Organic rabbit national production.</a:t>
            </a:r>
          </a:p>
        </p:txBody>
      </p:sp>
      <p:sp>
        <p:nvSpPr>
          <p:cNvPr id="10" name="Naslov 1">
            <a:extLst>
              <a:ext uri="{FF2B5EF4-FFF2-40B4-BE49-F238E27FC236}">
                <a16:creationId xmlns:a16="http://schemas.microsoft.com/office/drawing/2014/main" id="{B4B4BFA7-695B-44EB-ADA0-C66810E750C3}"/>
              </a:ext>
            </a:extLst>
          </p:cNvPr>
          <p:cNvSpPr txBox="1">
            <a:spLocks/>
          </p:cNvSpPr>
          <p:nvPr/>
        </p:nvSpPr>
        <p:spPr>
          <a:xfrm>
            <a:off x="1821265" y="3824203"/>
            <a:ext cx="9271456" cy="109345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00563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60363" indent="-360363" fontAlgn="base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Clr>
                <a:srgbClr val="3778C6"/>
              </a:buClr>
              <a:buFont typeface="Wingdings" panose="05000000000000000000" pitchFamily="2" charset="2"/>
              <a:buChar char="v"/>
              <a:defRPr/>
            </a:pPr>
            <a:r>
              <a:rPr lang="en-US" sz="2200" b="0" kern="0" dirty="0">
                <a:solidFill>
                  <a:schemeClr val="accent4">
                    <a:lumMod val="25000"/>
                  </a:schemeClr>
                </a:solidFill>
                <a:latin typeface="Arial"/>
                <a:ea typeface="ＭＳ Ｐゴシック"/>
                <a:cs typeface="Arial"/>
              </a:rPr>
              <a:t>Test and adapt this new production method to the specific conditions of our country.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53326A08-5CF7-483E-B4CD-1840BE9B28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82" t="16100" r="19079" b="19202"/>
          <a:stretch/>
        </p:blipFill>
        <p:spPr>
          <a:xfrm>
            <a:off x="10083488" y="354567"/>
            <a:ext cx="1600511" cy="1669106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3EB5090E-49BC-499D-8075-752C7E01212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43" t="18285" r="21880" b="18867"/>
          <a:stretch/>
        </p:blipFill>
        <p:spPr>
          <a:xfrm>
            <a:off x="10083486" y="354566"/>
            <a:ext cx="1600511" cy="1765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679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A256F4E-0EF3-43D8-8A16-6ED11BCAE1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PARTNERS</a:t>
            </a:r>
            <a:br>
              <a:rPr lang="en-GB" dirty="0"/>
            </a:br>
            <a:endParaRPr lang="en-GB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EF742414-E05D-4C75-946F-1335594E814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55" t="20122" r="8042" b="54132"/>
          <a:stretch/>
        </p:blipFill>
        <p:spPr>
          <a:xfrm>
            <a:off x="4375872" y="3059990"/>
            <a:ext cx="2882277" cy="867911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7EC811FC-925E-4B22-A73C-18DFDF74306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65" t="53202" r="30360" b="8053"/>
          <a:stretch/>
        </p:blipFill>
        <p:spPr>
          <a:xfrm>
            <a:off x="2443396" y="2895161"/>
            <a:ext cx="1049311" cy="1076282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676A93F6-FFB4-4323-866A-90BFE767B0E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816" b="17649"/>
          <a:stretch/>
        </p:blipFill>
        <p:spPr>
          <a:xfrm>
            <a:off x="8141315" y="3059990"/>
            <a:ext cx="2556227" cy="1014432"/>
          </a:xfrm>
          <a:prstGeom prst="rect">
            <a:avLst/>
          </a:prstGeom>
        </p:spPr>
      </p:pic>
      <p:pic>
        <p:nvPicPr>
          <p:cNvPr id="10" name="Imagem 9" descr="Uma imagem com texto, fruta, captura de ecrã&#10;&#10;Descrição gerada automaticamente">
            <a:extLst>
              <a:ext uri="{FF2B5EF4-FFF2-40B4-BE49-F238E27FC236}">
                <a16:creationId xmlns:a16="http://schemas.microsoft.com/office/drawing/2014/main" id="{9499F734-78F9-4ED5-A79A-0D304FBB2C2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88" t="18778" r="37725" b="63120"/>
          <a:stretch/>
        </p:blipFill>
        <p:spPr>
          <a:xfrm>
            <a:off x="2187307" y="4364432"/>
            <a:ext cx="2188565" cy="1223378"/>
          </a:xfrm>
          <a:prstGeom prst="rect">
            <a:avLst/>
          </a:prstGeom>
        </p:spPr>
      </p:pic>
      <p:sp>
        <p:nvSpPr>
          <p:cNvPr id="11" name="Podnaslov 2">
            <a:extLst>
              <a:ext uri="{FF2B5EF4-FFF2-40B4-BE49-F238E27FC236}">
                <a16:creationId xmlns:a16="http://schemas.microsoft.com/office/drawing/2014/main" id="{543779BE-7D89-4616-A38B-18391B493ECD}"/>
              </a:ext>
            </a:extLst>
          </p:cNvPr>
          <p:cNvSpPr txBox="1">
            <a:spLocks/>
          </p:cNvSpPr>
          <p:nvPr/>
        </p:nvSpPr>
        <p:spPr>
          <a:xfrm>
            <a:off x="4720866" y="4665869"/>
            <a:ext cx="2750268" cy="10406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rgbClr val="91C848"/>
              </a:buClr>
              <a:buFont typeface="Arial" pitchFamily="34" charset="0"/>
              <a:buNone/>
              <a:defRPr sz="2400" kern="1200">
                <a:solidFill>
                  <a:srgbClr val="91C848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rgbClr val="91C848"/>
              </a:buClr>
              <a:buSzPct val="75000"/>
              <a:buFont typeface="Calibri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rgbClr val="91C848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rgbClr val="91C848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rgbClr val="91C848"/>
              </a:buClr>
              <a:buFont typeface="Calibri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PT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stellar" panose="020A0402060406010301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António Sampaio Marques da Cruz</a:t>
            </a:r>
            <a:endParaRPr lang="en-GB" sz="2800" b="1" dirty="0">
              <a:solidFill>
                <a:schemeClr val="tx1">
                  <a:lumMod val="65000"/>
                  <a:lumOff val="35000"/>
                </a:schemeClr>
              </a:solidFill>
              <a:latin typeface="Castellar" panose="020A0402060406010301" pitchFamily="18" charset="0"/>
            </a:endParaRPr>
          </a:p>
        </p:txBody>
      </p:sp>
      <p:sp>
        <p:nvSpPr>
          <p:cNvPr id="12" name="Podnaslov 2">
            <a:extLst>
              <a:ext uri="{FF2B5EF4-FFF2-40B4-BE49-F238E27FC236}">
                <a16:creationId xmlns:a16="http://schemas.microsoft.com/office/drawing/2014/main" id="{B0A62E93-C7A7-480C-94FF-3C0300ECEFD5}"/>
              </a:ext>
            </a:extLst>
          </p:cNvPr>
          <p:cNvSpPr txBox="1">
            <a:spLocks/>
          </p:cNvSpPr>
          <p:nvPr/>
        </p:nvSpPr>
        <p:spPr>
          <a:xfrm>
            <a:off x="7861700" y="4645726"/>
            <a:ext cx="3115455" cy="9270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rgbClr val="91C848"/>
              </a:buClr>
              <a:buFont typeface="Arial" pitchFamily="34" charset="0"/>
              <a:buNone/>
              <a:defRPr sz="2400" kern="1200">
                <a:solidFill>
                  <a:srgbClr val="91C848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rgbClr val="91C848"/>
              </a:buClr>
              <a:buSzPct val="75000"/>
              <a:buFont typeface="Calibri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rgbClr val="91C848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rgbClr val="91C848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rgbClr val="91C848"/>
              </a:buClr>
              <a:buFont typeface="Calibri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PT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stellar" panose="020A0402060406010301" pitchFamily="18" charset="0"/>
                <a:cs typeface="Times New Roman" panose="02020603050405020304" pitchFamily="18" charset="0"/>
              </a:rPr>
              <a:t>Luís Manuel Gonçalves de Sousa</a:t>
            </a:r>
            <a:endParaRPr lang="en-GB" sz="1800" b="1" dirty="0">
              <a:solidFill>
                <a:schemeClr val="tx1">
                  <a:lumMod val="65000"/>
                  <a:lumOff val="35000"/>
                </a:schemeClr>
              </a:solidFill>
              <a:latin typeface="Castellar" panose="020A0402060406010301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Imagem 13">
            <a:extLst>
              <a:ext uri="{FF2B5EF4-FFF2-40B4-BE49-F238E27FC236}">
                <a16:creationId xmlns:a16="http://schemas.microsoft.com/office/drawing/2014/main" id="{BE7730C0-C620-4958-B09F-6370B860CCDC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43" t="18285" r="21880" b="18867"/>
          <a:stretch/>
        </p:blipFill>
        <p:spPr>
          <a:xfrm>
            <a:off x="10083486" y="354566"/>
            <a:ext cx="1600511" cy="1765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764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3272914-FD9C-4F74-800D-401128AF42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EXPECTED RESULTS</a:t>
            </a:r>
          </a:p>
        </p:txBody>
      </p:sp>
      <p:sp>
        <p:nvSpPr>
          <p:cNvPr id="6" name="Naslov 1">
            <a:extLst>
              <a:ext uri="{FF2B5EF4-FFF2-40B4-BE49-F238E27FC236}">
                <a16:creationId xmlns:a16="http://schemas.microsoft.com/office/drawing/2014/main" id="{A2D71271-1C1B-4EAE-B12C-7F6B10D12A37}"/>
              </a:ext>
            </a:extLst>
          </p:cNvPr>
          <p:cNvSpPr txBox="1">
            <a:spLocks/>
          </p:cNvSpPr>
          <p:nvPr/>
        </p:nvSpPr>
        <p:spPr>
          <a:xfrm>
            <a:off x="1821265" y="2952282"/>
            <a:ext cx="9076584" cy="81024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00563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60363" indent="-360363" fontAlgn="base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Clr>
                <a:srgbClr val="3778C6"/>
              </a:buClr>
              <a:buFont typeface="Wingdings" panose="05000000000000000000" pitchFamily="2" charset="2"/>
              <a:buChar char="v"/>
              <a:defRPr/>
            </a:pPr>
            <a:r>
              <a:rPr lang="en-US" sz="2200" b="0" kern="0" dirty="0">
                <a:solidFill>
                  <a:schemeClr val="accent4">
                    <a:lumMod val="25000"/>
                  </a:schemeClr>
                </a:solidFill>
                <a:latin typeface="Arial"/>
                <a:ea typeface="ＭＳ Ｐゴシック"/>
                <a:cs typeface="Arial"/>
              </a:rPr>
              <a:t>Install at least one organic rabbit production farm.</a:t>
            </a:r>
          </a:p>
        </p:txBody>
      </p:sp>
      <p:sp>
        <p:nvSpPr>
          <p:cNvPr id="7" name="Naslov 1">
            <a:extLst>
              <a:ext uri="{FF2B5EF4-FFF2-40B4-BE49-F238E27FC236}">
                <a16:creationId xmlns:a16="http://schemas.microsoft.com/office/drawing/2014/main" id="{AD34651E-7D86-4B5B-B286-FF4F79BE5B9B}"/>
              </a:ext>
            </a:extLst>
          </p:cNvPr>
          <p:cNvSpPr txBox="1">
            <a:spLocks/>
          </p:cNvSpPr>
          <p:nvPr/>
        </p:nvSpPr>
        <p:spPr>
          <a:xfrm>
            <a:off x="1828800" y="3837369"/>
            <a:ext cx="9855197" cy="109345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2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00563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60363" indent="-360363" fontAlgn="base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Clr>
                <a:srgbClr val="3778C6"/>
              </a:buClr>
              <a:buFont typeface="Wingdings" panose="05000000000000000000" pitchFamily="2" charset="2"/>
              <a:buChar char="v"/>
              <a:defRPr/>
            </a:pPr>
            <a:r>
              <a:rPr lang="en-US" sz="8800" b="0" kern="0" dirty="0">
                <a:solidFill>
                  <a:schemeClr val="accent4">
                    <a:lumMod val="25000"/>
                  </a:schemeClr>
                </a:solidFill>
                <a:latin typeface="Arial"/>
                <a:ea typeface="ＭＳ Ｐゴシック"/>
                <a:cs typeface="Arial"/>
              </a:rPr>
              <a:t>Write a “</a:t>
            </a:r>
            <a:r>
              <a:rPr lang="pt-PT" sz="8800" b="0" kern="0" dirty="0">
                <a:solidFill>
                  <a:schemeClr val="accent4">
                    <a:lumMod val="25000"/>
                  </a:schemeClr>
                </a:solidFill>
                <a:latin typeface="Arial"/>
                <a:ea typeface="ＭＳ Ｐゴシック"/>
                <a:cs typeface="Arial"/>
              </a:rPr>
              <a:t>Manual prático da Produção Biológica de Coelhos em Portugal”</a:t>
            </a:r>
            <a:r>
              <a:rPr lang="en-US" sz="8800" b="0" kern="0" dirty="0">
                <a:solidFill>
                  <a:schemeClr val="accent4">
                    <a:lumMod val="25000"/>
                  </a:schemeClr>
                </a:solidFill>
                <a:latin typeface="Arial"/>
                <a:ea typeface="ＭＳ Ｐゴシック"/>
                <a:cs typeface="Arial"/>
              </a:rPr>
              <a:t>.</a:t>
            </a:r>
            <a:br>
              <a:rPr lang="en-US" sz="2400" b="0" kern="0" dirty="0">
                <a:solidFill>
                  <a:schemeClr val="accent4">
                    <a:lumMod val="25000"/>
                  </a:schemeClr>
                </a:solidFill>
                <a:latin typeface="Arial"/>
                <a:ea typeface="ＭＳ Ｐゴシック"/>
                <a:cs typeface="Arial"/>
              </a:rPr>
            </a:br>
            <a:endParaRPr lang="en-US" sz="2400" b="0" kern="0" dirty="0">
              <a:solidFill>
                <a:schemeClr val="accent4">
                  <a:lumMod val="25000"/>
                </a:schemeClr>
              </a:solidFill>
              <a:latin typeface="Arial"/>
              <a:ea typeface="ＭＳ Ｐゴシック"/>
              <a:cs typeface="Arial"/>
            </a:endParaRPr>
          </a:p>
        </p:txBody>
      </p:sp>
      <p:sp>
        <p:nvSpPr>
          <p:cNvPr id="8" name="Naslov 1">
            <a:extLst>
              <a:ext uri="{FF2B5EF4-FFF2-40B4-BE49-F238E27FC236}">
                <a16:creationId xmlns:a16="http://schemas.microsoft.com/office/drawing/2014/main" id="{F8BC9DAC-B0DE-4D17-A531-8556D56FFDCF}"/>
              </a:ext>
            </a:extLst>
          </p:cNvPr>
          <p:cNvSpPr txBox="1">
            <a:spLocks/>
          </p:cNvSpPr>
          <p:nvPr/>
        </p:nvSpPr>
        <p:spPr>
          <a:xfrm>
            <a:off x="1828800" y="4690978"/>
            <a:ext cx="8566919" cy="109345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00563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60363" indent="-360363" fontAlgn="base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Clr>
                <a:srgbClr val="3778C6"/>
              </a:buClr>
              <a:buFont typeface="Wingdings" panose="05000000000000000000" pitchFamily="2" charset="2"/>
              <a:buChar char="v"/>
              <a:defRPr/>
            </a:pPr>
            <a:r>
              <a:rPr lang="en-US" sz="2200" b="0" kern="0" dirty="0">
                <a:solidFill>
                  <a:schemeClr val="accent4">
                    <a:lumMod val="25000"/>
                  </a:schemeClr>
                </a:solidFill>
                <a:latin typeface="Arial"/>
                <a:ea typeface="ＭＳ Ｐゴシック"/>
                <a:cs typeface="Arial"/>
              </a:rPr>
              <a:t>Disseminate the organic rabbit production method to other rabbit breeders.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7FBE2524-A4EA-4ACB-8C3E-8C67C8BE4C7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43" t="18285" r="21880" b="18867"/>
          <a:stretch/>
        </p:blipFill>
        <p:spPr>
          <a:xfrm>
            <a:off x="10083486" y="354566"/>
            <a:ext cx="1600511" cy="1765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425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0B0CCDB8AB6646A5B1B8A21758FACB" ma:contentTypeVersion="8" ma:contentTypeDescription="Create a new document." ma:contentTypeScope="" ma:versionID="ae4a2d4c186abb857433dd4b57f5ee57">
  <xsd:schema xmlns:xsd="http://www.w3.org/2001/XMLSchema" xmlns:xs="http://www.w3.org/2001/XMLSchema" xmlns:p="http://schemas.microsoft.com/office/2006/metadata/properties" xmlns:ns2="ea1f3fe8-2a0c-42d3-b5b6-c9c69714517d" targetNamespace="http://schemas.microsoft.com/office/2006/metadata/properties" ma:root="true" ma:fieldsID="530184552cfae18d7027db1136db8940" ns2:_="">
    <xsd:import namespace="ea1f3fe8-2a0c-42d3-b5b6-c9c69714517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1f3fe8-2a0c-42d3-b5b6-c9c69714517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5554E6C-7FB9-42D9-B5DD-14675AB7E65F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ea1f3fe8-2a0c-42d3-b5b6-c9c69714517d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EE6ECC8-EC55-4822-90E6-38A096C2AB0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C60A7F3-DC56-49CC-929D-438FF3E07447}">
  <ds:schemaRefs>
    <ds:schemaRef ds:uri="http://schemas.microsoft.com/office/2006/metadata/properties"/>
    <ds:schemaRef ds:uri="http://www.w3.org/2000/xmlns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133</Words>
  <Application>Microsoft Office PowerPoint</Application>
  <PresentationFormat>Ecrã Panorâmico</PresentationFormat>
  <Paragraphs>16</Paragraphs>
  <Slides>5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5</vt:i4>
      </vt:variant>
    </vt:vector>
  </HeadingPairs>
  <TitlesOfParts>
    <vt:vector size="10" baseType="lpstr">
      <vt:lpstr>Arial</vt:lpstr>
      <vt:lpstr>Calibri</vt:lpstr>
      <vt:lpstr>Castellar</vt:lpstr>
      <vt:lpstr>Wingdings</vt:lpstr>
      <vt:lpstr>Office Theme</vt:lpstr>
      <vt:lpstr>COELHOS BIO</vt:lpstr>
      <vt:lpstr>CONTEXT</vt:lpstr>
      <vt:lpstr>GOALS</vt:lpstr>
      <vt:lpstr>PARTNERS </vt:lpstr>
      <vt:lpstr>EXPECTED RESULTS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Laura</dc:creator>
  <cp:lastModifiedBy>Agrobio | Técnico</cp:lastModifiedBy>
  <cp:revision>21</cp:revision>
  <cp:lastPrinted>2017-04-21T07:43:40Z</cp:lastPrinted>
  <dcterms:created xsi:type="dcterms:W3CDTF">2006-08-16T00:00:00Z</dcterms:created>
  <dcterms:modified xsi:type="dcterms:W3CDTF">2021-06-08T12:06:21Z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0x0101002B0B0CCDB8AB6646A5B1B8A21758FACB</vt:lpwstr>
  </property>
  <property fmtid="{D5CDD505-2E9C-101B-9397-08002B2CF9AE}" pid="3" name="AuthorIds_UIVersion_3584">
    <vt:lpwstr>51</vt:lpwstr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TemplateUrl">
    <vt:lpwstr/>
  </property>
  <property fmtid="{D5CDD505-2E9C-101B-9397-08002B2CF9AE}" pid="7" name="ComplianceAssetId">
    <vt:lpwstr/>
  </property>
</Properties>
</file>